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281" r:id="rId40"/>
    <p:sldId id="295" r:id="rId41"/>
    <p:sldId id="296" r:id="rId42"/>
    <p:sldId id="297" r:id="rId43"/>
    <p:sldId id="306" r:id="rId44"/>
    <p:sldId id="307" r:id="rId45"/>
    <p:sldId id="308" r:id="rId46"/>
    <p:sldId id="309" r:id="rId47"/>
    <p:sldId id="314" r:id="rId48"/>
    <p:sldId id="310" r:id="rId49"/>
    <p:sldId id="311" r:id="rId50"/>
    <p:sldId id="312" r:id="rId51"/>
    <p:sldId id="313" r:id="rId52"/>
    <p:sldId id="265" r:id="rId53"/>
    <p:sldId id="266" r:id="rId54"/>
    <p:sldId id="271" r:id="rId55"/>
    <p:sldId id="272" r:id="rId56"/>
    <p:sldId id="285" r:id="rId57"/>
    <p:sldId id="273" r:id="rId58"/>
    <p:sldId id="274" r:id="rId59"/>
    <p:sldId id="28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D35"/>
    <a:srgbClr val="005BAC"/>
    <a:srgbClr val="0A9A3A"/>
    <a:srgbClr val="DDDDDD"/>
    <a:srgbClr val="513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32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microsoft.com/office/2007/relationships/hdphoto" Target="../media/hdphoto7.wdp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microsoft.com/office/2007/relationships/hdphoto" Target="../media/hdphoto7.wdp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12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microsoft.com/office/2007/relationships/hdphoto" Target="../media/hdphoto5.wdp"/><Relationship Id="rId4" Type="http://schemas.microsoft.com/office/2007/relationships/hdphoto" Target="../media/hdphoto7.wdp"/><Relationship Id="rId9" Type="http://schemas.openxmlformats.org/officeDocument/2006/relationships/image" Target="../media/image34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036320"/>
            <a:ext cx="9440034" cy="2562021"/>
          </a:xfrm>
        </p:spPr>
        <p:txBody>
          <a:bodyPr>
            <a:noAutofit/>
          </a:bodyPr>
          <a:lstStyle/>
          <a:p>
            <a:r>
              <a:rPr lang="zh-TW" altLang="en-US" sz="4400" dirty="0" smtClean="0"/>
              <a:t>以遊玩特徵為導向的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zh-TW" altLang="en-US" sz="4400" dirty="0" smtClean="0"/>
              <a:t>程序化內容生成方法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3200" dirty="0" smtClean="0"/>
              <a:t>Game </a:t>
            </a:r>
            <a:r>
              <a:rPr lang="en-US" altLang="zh-TW" sz="3200" dirty="0"/>
              <a:t>Design Goal Oriented Approach for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Procedural </a:t>
            </a:r>
            <a:r>
              <a:rPr lang="en-US" altLang="zh-TW" sz="3200" dirty="0"/>
              <a:t>Content </a:t>
            </a:r>
            <a:r>
              <a:rPr lang="en-US" altLang="zh-TW" sz="3200" dirty="0" smtClean="0"/>
              <a:t>Generation</a:t>
            </a:r>
            <a:endParaRPr lang="zh-TW" altLang="en-US" sz="3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977640"/>
            <a:ext cx="9440034" cy="1363980"/>
          </a:xfrm>
        </p:spPr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</a:t>
            </a:r>
            <a:r>
              <a:rPr lang="en-US" altLang="zh-TW" b="1" dirty="0" smtClean="0"/>
              <a:t>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 of Rewrite System</a:t>
            </a:r>
          </a:p>
          <a:p>
            <a:r>
              <a:rPr lang="en-US" altLang="zh-TW" dirty="0"/>
              <a:t>Replacement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ect">
            <a:avLst/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515736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29532" y="1409699"/>
            <a:ext cx="6838024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336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Source 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</a:t>
            </a:r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</a:t>
            </a:r>
            <a:r>
              <a:rPr lang="en-US" altLang="zh-TW" dirty="0" smtClean="0"/>
              <a:t>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</a:t>
            </a:r>
            <a:r>
              <a:rPr lang="en-US" altLang="zh-TW" dirty="0" smtClean="0"/>
              <a:t>9x9x9 voxel. </a:t>
            </a:r>
            <a:r>
              <a:rPr lang="en-US" altLang="zh-TW" dirty="0" smtClean="0"/>
              <a:t>Based on the size of volume, uses different numbers of chunk.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34747"/>
          <a:stretch/>
        </p:blipFill>
        <p:spPr>
          <a:xfrm>
            <a:off x="8045847" y="188324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34998"/>
          <a:stretch/>
        </p:blipFill>
        <p:spPr>
          <a:xfrm>
            <a:off x="8045847" y="381083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3" y="3220629"/>
            <a:ext cx="3189551" cy="2392163"/>
          </a:xfrm>
          <a:prstGeom prst="roundRect">
            <a:avLst>
              <a:gd name="adj" fmla="val 2255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06" y="3220629"/>
            <a:ext cx="3189551" cy="2392163"/>
          </a:xfrm>
          <a:prstGeom prst="roundRect">
            <a:avLst>
              <a:gd name="adj" fmla="val 3194"/>
            </a:avLst>
          </a:prstGeom>
        </p:spPr>
      </p:pic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𝑐𝑜𝑢𝑛𝑡</m:t>
                    </m:r>
                    <m:r>
                      <a:rPr lang="en-US" altLang="zh-TW">
                        <a:effectLst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</a:rPr>
                      <m:t>, </m:t>
                    </m:r>
                    <m:r>
                      <a:rPr lang="en-US" altLang="zh-TW" i="1">
                        <a:effectLst/>
                      </a:rPr>
                      <m:t>𝑟</m:t>
                    </m:r>
                    <m:r>
                      <a:rPr lang="en-US" altLang="zh-TW">
                        <a:effectLst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𝑝𝑙𝑎𝑛𝑒</m:t>
                    </m:r>
                    <m:r>
                      <a:rPr lang="en-US" altLang="zh-TW">
                        <a:effectLst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</a:rPr>
                      <m:t>, </m:t>
                    </m:r>
                    <m:r>
                      <a:rPr lang="en-US" altLang="zh-TW" i="1">
                        <a:effectLst/>
                      </a:rPr>
                      <m:t>𝑟</m:t>
                    </m:r>
                    <m:r>
                      <a:rPr lang="en-US" altLang="zh-TW">
                        <a:effectLst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𝑐𝑜𝑢𝑛𝑡</m:t>
                    </m:r>
                    <m:r>
                      <a:rPr lang="en-US" altLang="zh-TW">
                        <a:effectLst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</a:rPr>
                      <m:t>, </m:t>
                    </m:r>
                    <m:r>
                      <a:rPr lang="en-US" altLang="zh-TW" i="1">
                        <a:effectLst/>
                      </a:rPr>
                      <m:t>𝑟</m:t>
                    </m:r>
                    <m:r>
                      <a:rPr lang="en-US" altLang="zh-TW">
                        <a:effectLst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𝑝𝑙𝑎𝑛𝑒</m:t>
                    </m:r>
                    <m:r>
                      <a:rPr lang="en-US" altLang="zh-TW">
                        <a:effectLst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</a:rPr>
                      <m:t>, </m:t>
                    </m:r>
                    <m:r>
                      <a:rPr lang="en-US" altLang="zh-TW" i="1">
                        <a:effectLst/>
                      </a:rPr>
                      <m:t>𝑟</m:t>
                    </m:r>
                    <m:r>
                      <a:rPr lang="en-US" altLang="zh-TW">
                        <a:effectLst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2114</TotalTime>
  <Words>2071</Words>
  <Application>Microsoft Office PowerPoint</Application>
  <PresentationFormat>寬螢幕</PresentationFormat>
  <Paragraphs>529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</vt:lpstr>
      <vt:lpstr>Replacement of Rewrite System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161</cp:revision>
  <dcterms:created xsi:type="dcterms:W3CDTF">2017-06-15T05:52:41Z</dcterms:created>
  <dcterms:modified xsi:type="dcterms:W3CDTF">2017-06-18T14:17:22Z</dcterms:modified>
</cp:coreProperties>
</file>